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</p:sldMasterIdLst>
  <p:notesMasterIdLst>
    <p:notesMasterId r:id="rId10"/>
  </p:notesMasterIdLst>
  <p:handoutMasterIdLst>
    <p:handoutMasterId r:id="rId11"/>
  </p:handoutMasterIdLst>
  <p:sldIdLst>
    <p:sldId id="304" r:id="rId3"/>
    <p:sldId id="307" r:id="rId4"/>
    <p:sldId id="258" r:id="rId5"/>
    <p:sldId id="287" r:id="rId6"/>
    <p:sldId id="306" r:id="rId7"/>
    <p:sldId id="289" r:id="rId8"/>
    <p:sldId id="305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9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Roboto Light"/>
        <a:ea typeface="Roboto Light"/>
        <a:cs typeface="Roboto Light"/>
        <a:sym typeface="Roboto Light"/>
      </a:defRPr>
    </a:lvl1pPr>
    <a:lvl2pPr marL="0" marR="0" indent="0" algn="l" defTabSz="2438339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Roboto Light"/>
        <a:ea typeface="Roboto Light"/>
        <a:cs typeface="Roboto Light"/>
        <a:sym typeface="Roboto Light"/>
      </a:defRPr>
    </a:lvl2pPr>
    <a:lvl3pPr marL="0" marR="0" indent="0" algn="l" defTabSz="2438339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Roboto Light"/>
        <a:ea typeface="Roboto Light"/>
        <a:cs typeface="Roboto Light"/>
        <a:sym typeface="Roboto Light"/>
      </a:defRPr>
    </a:lvl3pPr>
    <a:lvl4pPr marL="0" marR="0" indent="0" algn="l" defTabSz="2438339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Roboto Light"/>
        <a:ea typeface="Roboto Light"/>
        <a:cs typeface="Roboto Light"/>
        <a:sym typeface="Roboto Light"/>
      </a:defRPr>
    </a:lvl4pPr>
    <a:lvl5pPr marL="0" marR="0" indent="0" algn="l" defTabSz="2438339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Roboto Light"/>
        <a:ea typeface="Roboto Light"/>
        <a:cs typeface="Roboto Light"/>
        <a:sym typeface="Roboto Light"/>
      </a:defRPr>
    </a:lvl5pPr>
    <a:lvl6pPr marL="0" marR="0" indent="0" algn="l" defTabSz="2438339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Roboto Light"/>
        <a:ea typeface="Roboto Light"/>
        <a:cs typeface="Roboto Light"/>
        <a:sym typeface="Roboto Light"/>
      </a:defRPr>
    </a:lvl6pPr>
    <a:lvl7pPr marL="0" marR="0" indent="0" algn="l" defTabSz="2438339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Roboto Light"/>
        <a:ea typeface="Roboto Light"/>
        <a:cs typeface="Roboto Light"/>
        <a:sym typeface="Roboto Light"/>
      </a:defRPr>
    </a:lvl7pPr>
    <a:lvl8pPr marL="0" marR="0" indent="0" algn="l" defTabSz="2438339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Roboto Light"/>
        <a:ea typeface="Roboto Light"/>
        <a:cs typeface="Roboto Light"/>
        <a:sym typeface="Roboto Light"/>
      </a:defRPr>
    </a:lvl8pPr>
    <a:lvl9pPr marL="0" marR="0" indent="0" algn="l" defTabSz="2438339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Roboto Light"/>
        <a:ea typeface="Roboto Light"/>
        <a:cs typeface="Roboto Light"/>
        <a:sym typeface="Roboto Light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C4C4"/>
    <a:srgbClr val="C2C3C5"/>
    <a:srgbClr val="38296E"/>
    <a:srgbClr val="F15F7E"/>
    <a:srgbClr val="23114E"/>
    <a:srgbClr val="29144E"/>
    <a:srgbClr val="2F1343"/>
    <a:srgbClr val="3B1854"/>
    <a:srgbClr val="20325C"/>
    <a:srgbClr val="011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508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76672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3"/>
    <p:restoredTop sz="94694"/>
  </p:normalViewPr>
  <p:slideViewPr>
    <p:cSldViewPr snapToGrid="0" snapToObjects="1">
      <p:cViewPr>
        <p:scale>
          <a:sx n="53" d="100"/>
          <a:sy n="53" d="100"/>
        </p:scale>
        <p:origin x="1424" y="408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828D3D-FE98-D44E-AE2E-DF42749B02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BCB8F6-0BD8-BE45-AC95-2CCE4E4EE1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13155-6910-3A44-AD0F-6297D5CAA814}" type="datetimeFigureOut">
              <a:rPr lang="en-US" smtClean="0"/>
              <a:t>9/25/20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94C9E5-78FE-8E49-8F32-0387FEBBC0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8437E9-20F5-264C-919F-8FDFA5A2A9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59DEC-2FE2-1E46-AC81-BF20A7064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34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4" name="Shape 20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47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88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2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354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2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697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1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3528B-58A8-5D40-B265-CB7F441C4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D0B08-CB71-5B4C-98FD-664225F4C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28887E-FE0C-7244-884D-9DB2FC1B3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F46C6B-901D-1F4F-BE6F-F140C7734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2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E4CF93-2575-A140-8DC0-DE84BFC91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15B4CA-3F54-1440-9522-8752876C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D72CAD-33FF-0849-ACDD-2E2D43185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78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4F04A-8D97-394A-9D20-4C62E8206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63618-4150-C24A-895D-B224591B4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AC76CE-1450-4046-9619-A38C0B2A5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8E4EE-BC73-FB43-A8EA-C3F53317B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224D4-FDF3-244D-BA6B-E1917FA0F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216AA-AA67-974A-A093-8A9E2F1DB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26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6EB67-8107-D547-930D-6F3214963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8FF54F-F947-D64B-86B4-F87ECDA73D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3A865-294A-5847-828E-3155E2F9A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D5FCAD-F250-D340-8D8E-0AAD036CD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65CF8A-4427-BE40-8CAE-6FDA94688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800B00-2BA8-5E46-A721-7EE72073B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56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91DE4-2A0D-1B49-BA01-8C3D32466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5279F2-91AC-8E4F-965A-922ACA39F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D0443-7E9B-F64F-90E1-C4FCAC890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31C31-27CD-564C-827A-786CCDC98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D6F21-B194-0145-9108-F8FE38440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86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C3DCF1-368A-C942-8D7A-5B99FB7A2F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79CFC7-1A8D-9A4E-B7AC-6A32AA057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621000" cy="11623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68CDE-8E32-3D4F-BBCF-AE26E1A76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46169-4CD8-F149-87A9-44593DDE4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B8B74-5D69-0D45-9DBB-2174CEEC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14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0C0A-6389-5B4A-AAEB-E675E03D9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99CF8A-6888-DC4D-A01B-9CA6ABC1C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12C4C-8987-0D4D-8835-B60DB524C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FD08EC-2640-3946-97C2-9C6DF0651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1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"/>
          <p:cNvSpPr/>
          <p:nvPr userDrawn="1"/>
        </p:nvSpPr>
        <p:spPr>
          <a:xfrm>
            <a:off x="0" y="-20844"/>
            <a:ext cx="3600002" cy="13716000"/>
          </a:xfrm>
          <a:prstGeom prst="rect">
            <a:avLst/>
          </a:prstGeom>
          <a:solidFill>
            <a:srgbClr val="F1F3F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1828800">
              <a:lnSpc>
                <a:spcPct val="100000"/>
              </a:lnSpc>
              <a:defRPr sz="800">
                <a:latin typeface="Montserrat Light"/>
                <a:ea typeface="Montserrat Light"/>
                <a:cs typeface="Montserrat Light"/>
                <a:sym typeface="Montserrat Light"/>
              </a:defRPr>
            </a:pPr>
            <a:endParaRPr/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401860" y="11526063"/>
            <a:ext cx="371984" cy="38417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3" name="Brand Values"/>
          <p:cNvSpPr txBox="1">
            <a:spLocks noGrp="1"/>
          </p:cNvSpPr>
          <p:nvPr>
            <p:ph type="body" sz="quarter" idx="14" hasCustomPrompt="1"/>
          </p:nvPr>
        </p:nvSpPr>
        <p:spPr>
          <a:xfrm rot="16200000">
            <a:off x="-345757" y="8989321"/>
            <a:ext cx="3867217" cy="698267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>
              <a:lnSpc>
                <a:spcPct val="100000"/>
              </a:lnSpc>
              <a:buSzTx/>
              <a:buNone/>
              <a:defRPr sz="180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</a:defRPr>
            </a:lvl1pPr>
          </a:lstStyle>
          <a:p>
            <a:r>
              <a:rPr lang="tr-TR"/>
              <a:t>Burdur Mehmet Akif Ersoy Üniversitesi</a:t>
            </a:r>
            <a:endParaRPr dirty="0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00A7A706-10DE-854B-9A92-16FA78B3AB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9" y="1616166"/>
            <a:ext cx="2032902" cy="719483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"/>
          <p:cNvSpPr/>
          <p:nvPr/>
        </p:nvSpPr>
        <p:spPr>
          <a:xfrm>
            <a:off x="-1" y="0"/>
            <a:ext cx="3600002" cy="13716000"/>
          </a:xfrm>
          <a:prstGeom prst="rect">
            <a:avLst/>
          </a:prstGeom>
          <a:solidFill>
            <a:srgbClr val="F1F3F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1828800">
              <a:lnSpc>
                <a:spcPct val="100000"/>
              </a:lnSpc>
              <a:defRPr sz="800">
                <a:latin typeface="Montserrat Light"/>
                <a:ea typeface="Montserrat Light"/>
                <a:cs typeface="Montserrat Light"/>
                <a:sym typeface="Montserrat Light"/>
              </a:defRPr>
            </a:pPr>
            <a:endParaRPr/>
          </a:p>
        </p:txBody>
      </p:sp>
      <p:sp>
        <p:nvSpPr>
          <p:cNvPr id="11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401860" y="11526063"/>
            <a:ext cx="371984" cy="38417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7" name="Brand Values"/>
          <p:cNvSpPr txBox="1">
            <a:spLocks noGrp="1"/>
          </p:cNvSpPr>
          <p:nvPr>
            <p:ph type="body" sz="quarter" idx="14" hasCustomPrompt="1"/>
          </p:nvPr>
        </p:nvSpPr>
        <p:spPr>
          <a:xfrm rot="16200000">
            <a:off x="-212149" y="9122930"/>
            <a:ext cx="3600001" cy="698267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>
              <a:lnSpc>
                <a:spcPct val="100000"/>
              </a:lnSpc>
              <a:buSzTx/>
              <a:buNone/>
              <a:defRPr sz="180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</a:defRPr>
            </a:lvl1pPr>
          </a:lstStyle>
          <a:p>
            <a:r>
              <a:rPr lang="tr-TR" dirty="0"/>
              <a:t>Burdur Mehmet Akif Ersoy Üniversitesi</a:t>
            </a:r>
          </a:p>
        </p:txBody>
      </p:sp>
      <p:sp>
        <p:nvSpPr>
          <p:cNvPr id="118" name="Image"/>
          <p:cNvSpPr>
            <a:spLocks noGrp="1"/>
          </p:cNvSpPr>
          <p:nvPr>
            <p:ph type="pic" idx="15"/>
          </p:nvPr>
        </p:nvSpPr>
        <p:spPr>
          <a:xfrm>
            <a:off x="5001862" y="1771120"/>
            <a:ext cx="13130139" cy="1013911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9" name="Image"/>
          <p:cNvSpPr>
            <a:spLocks noGrp="1"/>
          </p:cNvSpPr>
          <p:nvPr>
            <p:ph type="pic" sz="quarter" idx="16"/>
          </p:nvPr>
        </p:nvSpPr>
        <p:spPr>
          <a:xfrm>
            <a:off x="18512999" y="1771120"/>
            <a:ext cx="4479031" cy="487913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0" name="Image"/>
          <p:cNvSpPr>
            <a:spLocks noGrp="1"/>
          </p:cNvSpPr>
          <p:nvPr>
            <p:ph type="pic" sz="quarter" idx="17"/>
          </p:nvPr>
        </p:nvSpPr>
        <p:spPr>
          <a:xfrm>
            <a:off x="18521905" y="7031258"/>
            <a:ext cx="4479032" cy="487898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BD621969-7A4E-B64E-A4DC-222A1C96CE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9" y="1616166"/>
            <a:ext cx="2032902" cy="719483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"/>
          <p:cNvSpPr/>
          <p:nvPr/>
        </p:nvSpPr>
        <p:spPr>
          <a:xfrm>
            <a:off x="-1" y="0"/>
            <a:ext cx="3600002" cy="13716000"/>
          </a:xfrm>
          <a:prstGeom prst="rect">
            <a:avLst/>
          </a:prstGeom>
          <a:solidFill>
            <a:srgbClr val="F1F3F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1828800">
              <a:lnSpc>
                <a:spcPct val="100000"/>
              </a:lnSpc>
              <a:defRPr sz="800">
                <a:latin typeface="Montserrat Light"/>
                <a:ea typeface="Montserrat Light"/>
                <a:cs typeface="Montserrat Light"/>
                <a:sym typeface="Montserrat Light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401860" y="11526063"/>
            <a:ext cx="371984" cy="38417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33" name="Brand Values"/>
          <p:cNvSpPr txBox="1">
            <a:spLocks noGrp="1"/>
          </p:cNvSpPr>
          <p:nvPr>
            <p:ph type="body" sz="quarter" idx="14" hasCustomPrompt="1"/>
          </p:nvPr>
        </p:nvSpPr>
        <p:spPr>
          <a:xfrm rot="16200000">
            <a:off x="-212149" y="9122930"/>
            <a:ext cx="3600001" cy="698267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>
              <a:lnSpc>
                <a:spcPct val="100000"/>
              </a:lnSpc>
              <a:buSzTx/>
              <a:buNone/>
              <a:defRPr sz="180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</a:defRPr>
            </a:lvl1pPr>
          </a:lstStyle>
          <a:p>
            <a:r>
              <a:rPr lang="tr-TR" dirty="0"/>
              <a:t>Burdur Mehmet Akif Ersoy Üniversitesi</a:t>
            </a:r>
          </a:p>
        </p:txBody>
      </p:sp>
      <p:sp>
        <p:nvSpPr>
          <p:cNvPr id="134" name="Image"/>
          <p:cNvSpPr>
            <a:spLocks noGrp="1"/>
          </p:cNvSpPr>
          <p:nvPr>
            <p:ph type="pic" sz="half" idx="15"/>
          </p:nvPr>
        </p:nvSpPr>
        <p:spPr>
          <a:xfrm>
            <a:off x="4055169" y="394072"/>
            <a:ext cx="19964557" cy="1300969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431A6EDC-FFF7-6240-8162-E3CDA13AA3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9" y="1616166"/>
            <a:ext cx="2032902" cy="719483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42261-DF14-4D43-971B-ACE42C0808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1BD3D0-F458-F842-8AC5-7562CE52E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6DEC6-97F6-5C45-A68A-65AA6C360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418C6-6535-8D45-854E-72B3C0DE5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61E27-1EAA-5240-893E-D112C71FA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CE376-20FF-C349-8776-919DCB40B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321FC-C65E-DE4A-934E-A39056E50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9413E-A73A-824D-8482-1D9148D41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5C4EE-87E8-0B4D-AD9F-5CCF81167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7133B-0255-1E4A-8F7C-25ECF20B3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795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823DA-BCFC-FB45-9DC1-CCE4D9549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FDC24-DF24-4C4B-BA07-C792505E2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6C92A-DE5E-D047-899A-179F850B5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DB828-B0D0-BA4F-8BC4-A5852228A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F8437-4B28-1549-B530-CCBCCAD7C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97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F1BA1-3B74-704E-9A62-861567246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30205-ED18-0743-9A7A-3A7E24A28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439400" cy="8702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82F58-D73B-1047-9FE5-238787DF1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268200" y="3651250"/>
            <a:ext cx="10439400" cy="8702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F0A37-0F85-A143-8386-5A235E2A8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ABC76-BF44-374C-AAE6-E700FA1E2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44671C-C519-E349-9DC0-25369D9D0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3F4B3-5D17-4C40-BA60-756D1A95F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66E98-72E3-9044-B903-F27DFB978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B7942F-7069-404A-9AD4-758523286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7F1A5B-4EE6-0043-A347-0601719822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425570-A2DE-124E-8B6D-672C9C91A2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66EA81-BC68-E248-856A-C26BCCE3A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BF2E26-E21E-C84B-995F-34262A005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DDD09-E44F-6E4E-B923-B04E8186B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2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29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4030265" y="619125"/>
            <a:ext cx="7768829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/>
          <a:p>
            <a:r>
              <a:rPr dirty="0"/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4030265" y="4161234"/>
            <a:ext cx="7768829" cy="857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245" y="12985996"/>
            <a:ext cx="371984" cy="384176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 anchor="b">
            <a:spAutoFit/>
          </a:bodyPr>
          <a:lstStyle>
            <a:lvl1pPr algn="ctr" defTabSz="821531">
              <a:lnSpc>
                <a:spcPct val="100000"/>
              </a:lnSpc>
              <a:defRPr sz="160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</p:sldLayoutIdLst>
  <p:transition spd="med"/>
  <p:txStyles>
    <p:titleStyle>
      <a:lvl1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chemeClr val="accent2">
              <a:hueOff val="-11135122"/>
              <a:satOff val="1570"/>
              <a:lumOff val="16427"/>
            </a:schemeClr>
          </a:solidFill>
          <a:uFillTx/>
          <a:latin typeface="+mn-lt"/>
          <a:ea typeface="+mn-ea"/>
          <a:cs typeface="+mn-cs"/>
          <a:sym typeface="Montserrat Bold"/>
        </a:defRPr>
      </a:lvl1pPr>
      <a:lvl2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chemeClr val="accent2">
              <a:hueOff val="-11135122"/>
              <a:satOff val="1570"/>
              <a:lumOff val="16427"/>
            </a:schemeClr>
          </a:solidFill>
          <a:uFillTx/>
          <a:latin typeface="+mn-lt"/>
          <a:ea typeface="+mn-ea"/>
          <a:cs typeface="+mn-cs"/>
          <a:sym typeface="Montserrat Bold"/>
        </a:defRPr>
      </a:lvl2pPr>
      <a:lvl3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chemeClr val="accent2">
              <a:hueOff val="-11135122"/>
              <a:satOff val="1570"/>
              <a:lumOff val="16427"/>
            </a:schemeClr>
          </a:solidFill>
          <a:uFillTx/>
          <a:latin typeface="+mn-lt"/>
          <a:ea typeface="+mn-ea"/>
          <a:cs typeface="+mn-cs"/>
          <a:sym typeface="Montserrat Bold"/>
        </a:defRPr>
      </a:lvl3pPr>
      <a:lvl4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chemeClr val="accent2">
              <a:hueOff val="-11135122"/>
              <a:satOff val="1570"/>
              <a:lumOff val="16427"/>
            </a:schemeClr>
          </a:solidFill>
          <a:uFillTx/>
          <a:latin typeface="+mn-lt"/>
          <a:ea typeface="+mn-ea"/>
          <a:cs typeface="+mn-cs"/>
          <a:sym typeface="Montserrat Bold"/>
        </a:defRPr>
      </a:lvl4pPr>
      <a:lvl5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chemeClr val="accent2">
              <a:hueOff val="-11135122"/>
              <a:satOff val="1570"/>
              <a:lumOff val="16427"/>
            </a:schemeClr>
          </a:solidFill>
          <a:uFillTx/>
          <a:latin typeface="+mn-lt"/>
          <a:ea typeface="+mn-ea"/>
          <a:cs typeface="+mn-cs"/>
          <a:sym typeface="Montserrat Bold"/>
        </a:defRPr>
      </a:lvl5pPr>
      <a:lvl6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chemeClr val="accent2">
              <a:hueOff val="-11135122"/>
              <a:satOff val="1570"/>
              <a:lumOff val="16427"/>
            </a:schemeClr>
          </a:solidFill>
          <a:uFillTx/>
          <a:latin typeface="+mn-lt"/>
          <a:ea typeface="+mn-ea"/>
          <a:cs typeface="+mn-cs"/>
          <a:sym typeface="Montserrat Bold"/>
        </a:defRPr>
      </a:lvl6pPr>
      <a:lvl7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chemeClr val="accent2">
              <a:hueOff val="-11135122"/>
              <a:satOff val="1570"/>
              <a:lumOff val="16427"/>
            </a:schemeClr>
          </a:solidFill>
          <a:uFillTx/>
          <a:latin typeface="+mn-lt"/>
          <a:ea typeface="+mn-ea"/>
          <a:cs typeface="+mn-cs"/>
          <a:sym typeface="Montserrat Bold"/>
        </a:defRPr>
      </a:lvl7pPr>
      <a:lvl8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chemeClr val="accent2">
              <a:hueOff val="-11135122"/>
              <a:satOff val="1570"/>
              <a:lumOff val="16427"/>
            </a:schemeClr>
          </a:solidFill>
          <a:uFillTx/>
          <a:latin typeface="+mn-lt"/>
          <a:ea typeface="+mn-ea"/>
          <a:cs typeface="+mn-cs"/>
          <a:sym typeface="Montserrat Bold"/>
        </a:defRPr>
      </a:lvl8pPr>
      <a:lvl9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-224" baseline="0">
          <a:solidFill>
            <a:schemeClr val="accent2">
              <a:hueOff val="-11135122"/>
              <a:satOff val="1570"/>
              <a:lumOff val="16427"/>
            </a:schemeClr>
          </a:solidFill>
          <a:uFillTx/>
          <a:latin typeface="+mn-lt"/>
          <a:ea typeface="+mn-ea"/>
          <a:cs typeface="+mn-cs"/>
          <a:sym typeface="Montserrat Bold"/>
        </a:defRPr>
      </a:lvl9pPr>
    </p:titleStyle>
    <p:bodyStyle>
      <a:lvl1pPr marL="304800" marR="0" indent="-304800" algn="l" defTabSz="2438339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Roboto Light"/>
          <a:ea typeface="Roboto Light"/>
          <a:cs typeface="Roboto Light"/>
          <a:sym typeface="Roboto Light"/>
        </a:defRPr>
      </a:lvl1pPr>
      <a:lvl2pPr marL="685800" marR="0" indent="-304800" algn="l" defTabSz="2438339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Roboto Light"/>
          <a:ea typeface="Roboto Light"/>
          <a:cs typeface="Roboto Light"/>
          <a:sym typeface="Roboto Light"/>
        </a:defRPr>
      </a:lvl2pPr>
      <a:lvl3pPr marL="1066800" marR="0" indent="-304800" algn="l" defTabSz="2438339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Roboto Light"/>
          <a:ea typeface="Roboto Light"/>
          <a:cs typeface="Roboto Light"/>
          <a:sym typeface="Roboto Light"/>
        </a:defRPr>
      </a:lvl3pPr>
      <a:lvl4pPr marL="1447800" marR="0" indent="-304800" algn="l" defTabSz="2438339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Roboto Light"/>
          <a:ea typeface="Roboto Light"/>
          <a:cs typeface="Roboto Light"/>
          <a:sym typeface="Roboto Light"/>
        </a:defRPr>
      </a:lvl4pPr>
      <a:lvl5pPr marL="1828800" marR="0" indent="-304800" algn="l" defTabSz="2438339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Roboto Light"/>
          <a:ea typeface="Roboto Light"/>
          <a:cs typeface="Roboto Light"/>
          <a:sym typeface="Roboto Light"/>
        </a:defRPr>
      </a:lvl5pPr>
      <a:lvl6pPr marL="2209800" marR="0" indent="-304800" algn="l" defTabSz="2438339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Roboto Light"/>
          <a:ea typeface="Roboto Light"/>
          <a:cs typeface="Roboto Light"/>
          <a:sym typeface="Roboto Light"/>
        </a:defRPr>
      </a:lvl6pPr>
      <a:lvl7pPr marL="2590800" marR="0" indent="-304800" algn="l" defTabSz="2438339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Roboto Light"/>
          <a:ea typeface="Roboto Light"/>
          <a:cs typeface="Roboto Light"/>
          <a:sym typeface="Roboto Light"/>
        </a:defRPr>
      </a:lvl7pPr>
      <a:lvl8pPr marL="2971800" marR="0" indent="-304800" algn="l" defTabSz="2438339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Roboto Light"/>
          <a:ea typeface="Roboto Light"/>
          <a:cs typeface="Roboto Light"/>
          <a:sym typeface="Roboto Light"/>
        </a:defRPr>
      </a:lvl8pPr>
      <a:lvl9pPr marL="3352800" marR="0" indent="-304800" algn="l" defTabSz="2438339" rtl="0" latinLnBrk="0">
        <a:lnSpc>
          <a:spcPct val="15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Roboto Light"/>
          <a:ea typeface="Roboto Light"/>
          <a:cs typeface="Roboto Light"/>
          <a:sym typeface="Roboto Light"/>
        </a:defRPr>
      </a:lvl9pPr>
    </p:bodyStyle>
    <p:other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5pPr>
      <a:lvl6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6pPr>
      <a:lvl7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7pPr>
      <a:lvl8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8pPr>
      <a:lvl9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Montserrat Bold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829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A1E686-2A90-0C47-BDEC-2BF0B2DBC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3EAE1-4CC4-9942-87BF-697E12292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D417B-18EC-9646-9424-81F501FB0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6400" y="12712700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55C4A-B174-C345-A32C-9A2C7D4CF7F5}" type="datetimeFigureOut">
              <a:rPr lang="en-US" smtClean="0"/>
              <a:t>9/25/20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05665-CFA0-9046-823D-C751541B8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7200" y="12712700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3003F-1305-8C49-BC07-B99362404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221200" y="12712700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06A38-A49F-4C48-AD44-14BDB8BD5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4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21528590" y="13052459"/>
            <a:ext cx="224419" cy="39049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 lang="tr-TR" smtClean="0"/>
              <a:t>1</a:t>
            </a:fld>
            <a:endParaRPr lang="tr-TR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C87B4F-1EB9-2745-95B8-3008B72E0F9A}"/>
              </a:ext>
            </a:extLst>
          </p:cNvPr>
          <p:cNvSpPr txBox="1"/>
          <p:nvPr/>
        </p:nvSpPr>
        <p:spPr>
          <a:xfrm>
            <a:off x="1515978" y="3467705"/>
            <a:ext cx="13980695" cy="309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l" defTabSz="24383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9600" b="1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 Light"/>
              </a:rPr>
              <a:t>Konu Başlığı Buraya Gelecek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8471E-A064-6D4E-9B52-52A5CA92427E}"/>
              </a:ext>
            </a:extLst>
          </p:cNvPr>
          <p:cNvSpPr txBox="1"/>
          <p:nvPr/>
        </p:nvSpPr>
        <p:spPr>
          <a:xfrm>
            <a:off x="1515978" y="7572958"/>
            <a:ext cx="13980695" cy="7598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l" defTabSz="24383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400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 Light"/>
              </a:rPr>
              <a:t>Sunum Yapanın Adı / Unvanı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3D4A55-13C1-E34E-8550-DA564ACBE0DA}"/>
              </a:ext>
            </a:extLst>
          </p:cNvPr>
          <p:cNvSpPr txBox="1"/>
          <p:nvPr/>
        </p:nvSpPr>
        <p:spPr>
          <a:xfrm>
            <a:off x="1515979" y="12125298"/>
            <a:ext cx="5486400" cy="5136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l" defTabSz="24383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u="none" strike="noStrike" cap="none" spc="0" normalizeH="0" baseline="0">
                <a:ln>
                  <a:noFill/>
                </a:ln>
                <a:solidFill>
                  <a:srgbClr val="C3C4C4"/>
                </a:solidFill>
                <a:effectLst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 Light"/>
              </a:rPr>
              <a:t>adsoyad@mehmetakif.edu.tr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405A29-84C9-8946-BD64-4ED796F9998C}"/>
              </a:ext>
            </a:extLst>
          </p:cNvPr>
          <p:cNvSpPr txBox="1"/>
          <p:nvPr/>
        </p:nvSpPr>
        <p:spPr>
          <a:xfrm>
            <a:off x="11333747" y="12125298"/>
            <a:ext cx="5486400" cy="5136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r" defTabSz="24383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u="none" strike="noStrike" cap="none" spc="0" normalizeH="0" baseline="0">
                <a:ln>
                  <a:noFill/>
                </a:ln>
                <a:solidFill>
                  <a:srgbClr val="C2C3C5"/>
                </a:solidFill>
                <a:effectLst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 Light"/>
              </a:rPr>
              <a:t>Sunum</a:t>
            </a:r>
            <a:r>
              <a:rPr lang="tr-TR">
                <a:solidFill>
                  <a:srgbClr val="C2C3C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Yeri ve Tarihi</a:t>
            </a:r>
            <a:endParaRPr kumimoji="0" lang="tr-TR" u="none" strike="noStrike" cap="none" spc="0" normalizeH="0" baseline="0">
              <a:ln>
                <a:noFill/>
              </a:ln>
              <a:solidFill>
                <a:srgbClr val="C2C3C5"/>
              </a:solidFill>
              <a:effectLst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75473421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BD7645-A833-F445-BE8E-16AA95A65FF1}"/>
              </a:ext>
            </a:extLst>
          </p:cNvPr>
          <p:cNvSpPr txBox="1"/>
          <p:nvPr/>
        </p:nvSpPr>
        <p:spPr>
          <a:xfrm>
            <a:off x="5638800" y="937949"/>
            <a:ext cx="16132630" cy="23602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>
              <a:defRPr sz="11200" spc="-224">
                <a:solidFill>
                  <a:schemeClr val="accent2">
                    <a:hueOff val="-11135122"/>
                    <a:satOff val="1570"/>
                    <a:lumOff val="16427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pPr>
            <a:r>
              <a:rPr lang="tr-TR" sz="7200" spc="-224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İçindekiler</a:t>
            </a:r>
          </a:p>
          <a:p>
            <a:pPr marL="0" marR="0" indent="0" algn="l" defTabSz="2438339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 Light"/>
            </a:endParaRPr>
          </a:p>
        </p:txBody>
      </p:sp>
      <p:sp>
        <p:nvSpPr>
          <p:cNvPr id="11" name="Freeform 418">
            <a:extLst>
              <a:ext uri="{FF2B5EF4-FFF2-40B4-BE49-F238E27FC236}">
                <a16:creationId xmlns:a16="http://schemas.microsoft.com/office/drawing/2014/main" id="{6607FA27-D82D-F948-9490-017A265D3CBE}"/>
              </a:ext>
            </a:extLst>
          </p:cNvPr>
          <p:cNvSpPr/>
          <p:nvPr/>
        </p:nvSpPr>
        <p:spPr>
          <a:xfrm>
            <a:off x="21196663" y="1671637"/>
            <a:ext cx="1097281" cy="8928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28" y="12481"/>
                </a:moveTo>
                <a:cubicBezTo>
                  <a:pt x="19462" y="12481"/>
                  <a:pt x="19652" y="12714"/>
                  <a:pt x="19652" y="13002"/>
                </a:cubicBezTo>
                <a:lnTo>
                  <a:pt x="19652" y="16822"/>
                </a:lnTo>
                <a:cubicBezTo>
                  <a:pt x="19652" y="17110"/>
                  <a:pt x="19462" y="17343"/>
                  <a:pt x="19228" y="17343"/>
                </a:cubicBezTo>
                <a:cubicBezTo>
                  <a:pt x="18994" y="17343"/>
                  <a:pt x="18805" y="17110"/>
                  <a:pt x="18805" y="16822"/>
                </a:cubicBezTo>
                <a:lnTo>
                  <a:pt x="18805" y="13002"/>
                </a:lnTo>
                <a:cubicBezTo>
                  <a:pt x="18805" y="12715"/>
                  <a:pt x="18994" y="12481"/>
                  <a:pt x="19228" y="12481"/>
                </a:cubicBezTo>
                <a:close/>
                <a:moveTo>
                  <a:pt x="19228" y="11117"/>
                </a:moveTo>
                <a:cubicBezTo>
                  <a:pt x="19774" y="11117"/>
                  <a:pt x="19773" y="12158"/>
                  <a:pt x="19228" y="12158"/>
                </a:cubicBezTo>
                <a:cubicBezTo>
                  <a:pt x="18682" y="12158"/>
                  <a:pt x="18683" y="11117"/>
                  <a:pt x="19228" y="11117"/>
                </a:cubicBezTo>
                <a:close/>
                <a:moveTo>
                  <a:pt x="12833" y="1041"/>
                </a:moveTo>
                <a:cubicBezTo>
                  <a:pt x="11946" y="1041"/>
                  <a:pt x="11224" y="1928"/>
                  <a:pt x="11224" y="3019"/>
                </a:cubicBezTo>
                <a:lnTo>
                  <a:pt x="11224" y="18802"/>
                </a:lnTo>
                <a:cubicBezTo>
                  <a:pt x="11655" y="18341"/>
                  <a:pt x="12218" y="18061"/>
                  <a:pt x="12833" y="18061"/>
                </a:cubicBezTo>
                <a:lnTo>
                  <a:pt x="20753" y="18061"/>
                </a:lnTo>
                <a:lnTo>
                  <a:pt x="20753" y="1041"/>
                </a:lnTo>
                <a:close/>
                <a:moveTo>
                  <a:pt x="3282" y="1041"/>
                </a:moveTo>
                <a:lnTo>
                  <a:pt x="3282" y="9473"/>
                </a:lnTo>
                <a:lnTo>
                  <a:pt x="3726" y="9134"/>
                </a:lnTo>
                <a:cubicBezTo>
                  <a:pt x="3794" y="9082"/>
                  <a:pt x="3872" y="9056"/>
                  <a:pt x="3949" y="9056"/>
                </a:cubicBezTo>
                <a:cubicBezTo>
                  <a:pt x="4027" y="9056"/>
                  <a:pt x="4105" y="9082"/>
                  <a:pt x="4173" y="9134"/>
                </a:cubicBezTo>
                <a:lnTo>
                  <a:pt x="4616" y="9473"/>
                </a:lnTo>
                <a:lnTo>
                  <a:pt x="4616" y="1041"/>
                </a:lnTo>
                <a:lnTo>
                  <a:pt x="3282" y="1041"/>
                </a:lnTo>
                <a:close/>
                <a:moveTo>
                  <a:pt x="847" y="1041"/>
                </a:moveTo>
                <a:lnTo>
                  <a:pt x="847" y="18061"/>
                </a:lnTo>
                <a:lnTo>
                  <a:pt x="8767" y="18061"/>
                </a:lnTo>
                <a:cubicBezTo>
                  <a:pt x="9075" y="18061"/>
                  <a:pt x="9369" y="18131"/>
                  <a:pt x="9641" y="18258"/>
                </a:cubicBezTo>
                <a:lnTo>
                  <a:pt x="10376" y="18802"/>
                </a:lnTo>
                <a:lnTo>
                  <a:pt x="10376" y="18802"/>
                </a:lnTo>
                <a:lnTo>
                  <a:pt x="10376" y="18802"/>
                </a:lnTo>
                <a:lnTo>
                  <a:pt x="10376" y="18802"/>
                </a:lnTo>
                <a:lnTo>
                  <a:pt x="10376" y="3019"/>
                </a:lnTo>
                <a:cubicBezTo>
                  <a:pt x="10376" y="1928"/>
                  <a:pt x="9654" y="1041"/>
                  <a:pt x="8767" y="1041"/>
                </a:cubicBezTo>
                <a:lnTo>
                  <a:pt x="5463" y="1041"/>
                </a:lnTo>
                <a:lnTo>
                  <a:pt x="5463" y="10409"/>
                </a:lnTo>
                <a:cubicBezTo>
                  <a:pt x="5463" y="10598"/>
                  <a:pt x="5380" y="10772"/>
                  <a:pt x="5246" y="10864"/>
                </a:cubicBezTo>
                <a:cubicBezTo>
                  <a:pt x="5182" y="10908"/>
                  <a:pt x="5111" y="10930"/>
                  <a:pt x="5040" y="10930"/>
                </a:cubicBezTo>
                <a:cubicBezTo>
                  <a:pt x="4962" y="10930"/>
                  <a:pt x="4885" y="10903"/>
                  <a:pt x="4816" y="10851"/>
                </a:cubicBezTo>
                <a:lnTo>
                  <a:pt x="3949" y="10189"/>
                </a:lnTo>
                <a:lnTo>
                  <a:pt x="3082" y="10851"/>
                </a:lnTo>
                <a:cubicBezTo>
                  <a:pt x="2952" y="10951"/>
                  <a:pt x="2787" y="10956"/>
                  <a:pt x="2653" y="10864"/>
                </a:cubicBezTo>
                <a:cubicBezTo>
                  <a:pt x="2519" y="10772"/>
                  <a:pt x="2435" y="10598"/>
                  <a:pt x="2435" y="10409"/>
                </a:cubicBezTo>
                <a:lnTo>
                  <a:pt x="2435" y="1041"/>
                </a:lnTo>
                <a:close/>
                <a:moveTo>
                  <a:pt x="424" y="0"/>
                </a:moveTo>
                <a:lnTo>
                  <a:pt x="8767" y="0"/>
                </a:lnTo>
                <a:cubicBezTo>
                  <a:pt x="9611" y="0"/>
                  <a:pt x="10358" y="526"/>
                  <a:pt x="10800" y="1326"/>
                </a:cubicBezTo>
                <a:cubicBezTo>
                  <a:pt x="11242" y="526"/>
                  <a:pt x="11989" y="0"/>
                  <a:pt x="12833" y="0"/>
                </a:cubicBezTo>
                <a:lnTo>
                  <a:pt x="21176" y="0"/>
                </a:lnTo>
                <a:cubicBezTo>
                  <a:pt x="21410" y="0"/>
                  <a:pt x="21600" y="233"/>
                  <a:pt x="21600" y="520"/>
                </a:cubicBezTo>
                <a:lnTo>
                  <a:pt x="21600" y="18581"/>
                </a:lnTo>
                <a:cubicBezTo>
                  <a:pt x="21600" y="18869"/>
                  <a:pt x="21410" y="19102"/>
                  <a:pt x="21176" y="19102"/>
                </a:cubicBezTo>
                <a:lnTo>
                  <a:pt x="12833" y="19102"/>
                </a:lnTo>
                <a:cubicBezTo>
                  <a:pt x="11946" y="19102"/>
                  <a:pt x="11224" y="19989"/>
                  <a:pt x="11224" y="21080"/>
                </a:cubicBezTo>
                <a:cubicBezTo>
                  <a:pt x="11224" y="21367"/>
                  <a:pt x="11034" y="21600"/>
                  <a:pt x="10800" y="21600"/>
                </a:cubicBezTo>
                <a:cubicBezTo>
                  <a:pt x="10566" y="21600"/>
                  <a:pt x="10376" y="21367"/>
                  <a:pt x="10376" y="21080"/>
                </a:cubicBezTo>
                <a:cubicBezTo>
                  <a:pt x="10376" y="19989"/>
                  <a:pt x="9654" y="19102"/>
                  <a:pt x="8767" y="19102"/>
                </a:cubicBezTo>
                <a:lnTo>
                  <a:pt x="424" y="19102"/>
                </a:lnTo>
                <a:cubicBezTo>
                  <a:pt x="190" y="19102"/>
                  <a:pt x="0" y="18869"/>
                  <a:pt x="0" y="18581"/>
                </a:cubicBezTo>
                <a:lnTo>
                  <a:pt x="0" y="520"/>
                </a:lnTo>
                <a:cubicBezTo>
                  <a:pt x="0" y="233"/>
                  <a:pt x="190" y="0"/>
                  <a:pt x="424" y="0"/>
                </a:cubicBezTo>
                <a:close/>
              </a:path>
            </a:pathLst>
          </a:custGeom>
          <a:solidFill>
            <a:schemeClr val="accent4">
              <a:hueOff val="7206875"/>
              <a:lumOff val="38051"/>
            </a:schemeClr>
          </a:solidFill>
          <a:ln w="12700">
            <a:miter lim="400000"/>
          </a:ln>
        </p:spPr>
        <p:txBody>
          <a:bodyPr lIns="68580" tIns="68580" rIns="68580" bIns="68580" anchor="ctr"/>
          <a:lstStyle/>
          <a:p>
            <a:pPr defTabSz="1828800">
              <a:lnSpc>
                <a:spcPct val="100000"/>
              </a:lnSpc>
              <a:defRPr sz="800">
                <a:latin typeface="Montserrat Light"/>
                <a:ea typeface="Montserrat Light"/>
                <a:cs typeface="Montserrat Light"/>
                <a:sym typeface="Montserrat Light"/>
              </a:defRPr>
            </a:pPr>
            <a:endParaRPr/>
          </a:p>
        </p:txBody>
      </p:sp>
      <p:sp>
        <p:nvSpPr>
          <p:cNvPr id="15" name="Slide Number">
            <a:extLst>
              <a:ext uri="{FF2B5EF4-FFF2-40B4-BE49-F238E27FC236}">
                <a16:creationId xmlns:a16="http://schemas.microsoft.com/office/drawing/2014/main" id="{F37E9720-546E-CB4E-907A-7B9E50602984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449993" y="11519748"/>
            <a:ext cx="275717" cy="39049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fld>
            <a:endParaRPr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Image Guidelines">
            <a:extLst>
              <a:ext uri="{FF2B5EF4-FFF2-40B4-BE49-F238E27FC236}">
                <a16:creationId xmlns:a16="http://schemas.microsoft.com/office/drawing/2014/main" id="{856CD7B2-C9A3-344C-BDC6-A71658AF1751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 rot="16200000">
            <a:off x="-212149" y="9261429"/>
            <a:ext cx="3600001" cy="421268"/>
          </a:xfrm>
          <a:prstGeom prst="rect">
            <a:avLst/>
          </a:prstGeom>
        </p:spPr>
        <p:txBody>
          <a:bodyPr/>
          <a:lstStyle/>
          <a:p>
            <a:pPr rtl="0" latinLnBrk="0"/>
            <a:r>
              <a:rPr lang="tr-TR" sz="1800" b="0" i="0" u="none" strike="noStrike" cap="none" spc="0" baseline="0" dirty="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  <a:effectLst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 Light"/>
              </a:rPr>
              <a:t>Konu Başlığı</a:t>
            </a:r>
            <a:endParaRPr lang="en-US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E067BB-FAF2-DC4F-8EF6-BC55248679E6}"/>
              </a:ext>
            </a:extLst>
          </p:cNvPr>
          <p:cNvSpPr txBox="1"/>
          <p:nvPr/>
        </p:nvSpPr>
        <p:spPr>
          <a:xfrm>
            <a:off x="5078549" y="4167158"/>
            <a:ext cx="7075714" cy="650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01. Presentation Contents subtitle</a:t>
            </a:r>
            <a:endParaRPr lang="ko-KR" altLang="en-US" sz="2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C92B07-E1F5-4F43-A370-B24FDA55791E}"/>
              </a:ext>
            </a:extLst>
          </p:cNvPr>
          <p:cNvSpPr txBox="1"/>
          <p:nvPr/>
        </p:nvSpPr>
        <p:spPr>
          <a:xfrm>
            <a:off x="5568705" y="5073813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01-1. Presentation Contents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F7B2B4-A967-1E4A-8640-4C302BEC93E8}"/>
              </a:ext>
            </a:extLst>
          </p:cNvPr>
          <p:cNvSpPr txBox="1"/>
          <p:nvPr/>
        </p:nvSpPr>
        <p:spPr>
          <a:xfrm>
            <a:off x="5568705" y="5858912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01-2. Presentation Contents subtitle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8D2663-F167-B544-AD2E-BBDAE65EB235}"/>
              </a:ext>
            </a:extLst>
          </p:cNvPr>
          <p:cNvSpPr txBox="1"/>
          <p:nvPr/>
        </p:nvSpPr>
        <p:spPr>
          <a:xfrm>
            <a:off x="5568705" y="6599945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01-3. Presentation Contents subtitle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D71BE3-57E6-944D-B9D2-8A89B69849EF}"/>
              </a:ext>
            </a:extLst>
          </p:cNvPr>
          <p:cNvSpPr txBox="1"/>
          <p:nvPr/>
        </p:nvSpPr>
        <p:spPr>
          <a:xfrm>
            <a:off x="14120949" y="4167158"/>
            <a:ext cx="7075714" cy="650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 Presentation Contents subtitle</a:t>
            </a:r>
            <a:endParaRPr lang="ko-KR" altLang="en-US" sz="2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F34B11A-51F3-6C47-988B-D5CDD2B3B664}"/>
              </a:ext>
            </a:extLst>
          </p:cNvPr>
          <p:cNvSpPr txBox="1"/>
          <p:nvPr/>
        </p:nvSpPr>
        <p:spPr>
          <a:xfrm>
            <a:off x="14611105" y="5073813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02-1. Presentation Contents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250A7E8-29D8-8B4C-B2B0-E031ADB8B415}"/>
              </a:ext>
            </a:extLst>
          </p:cNvPr>
          <p:cNvSpPr txBox="1"/>
          <p:nvPr/>
        </p:nvSpPr>
        <p:spPr>
          <a:xfrm>
            <a:off x="14611105" y="5858912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02-2. Presentation Contents subtitle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C7CB878-EDCF-5549-A7B6-535C45E490D7}"/>
              </a:ext>
            </a:extLst>
          </p:cNvPr>
          <p:cNvSpPr txBox="1"/>
          <p:nvPr/>
        </p:nvSpPr>
        <p:spPr>
          <a:xfrm>
            <a:off x="14611105" y="6599945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02-3. Presentation Contents subtitle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73F3A77-A954-0544-8C91-90592F3F6051}"/>
              </a:ext>
            </a:extLst>
          </p:cNvPr>
          <p:cNvSpPr txBox="1"/>
          <p:nvPr/>
        </p:nvSpPr>
        <p:spPr>
          <a:xfrm>
            <a:off x="5078549" y="8271798"/>
            <a:ext cx="7075714" cy="650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03. Presentation Contents subtitle</a:t>
            </a:r>
            <a:endParaRPr lang="ko-KR" altLang="en-US" sz="2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F365179-8CF9-5542-A4B8-0AF87BC9CA61}"/>
              </a:ext>
            </a:extLst>
          </p:cNvPr>
          <p:cNvSpPr txBox="1"/>
          <p:nvPr/>
        </p:nvSpPr>
        <p:spPr>
          <a:xfrm>
            <a:off x="5568705" y="9178453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01-1. Presentation Contents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77F661-5512-174B-8BC6-CD3F653005BC}"/>
              </a:ext>
            </a:extLst>
          </p:cNvPr>
          <p:cNvSpPr txBox="1"/>
          <p:nvPr/>
        </p:nvSpPr>
        <p:spPr>
          <a:xfrm>
            <a:off x="5568705" y="9963552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01-2. Presentation Contents subtitle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F90791C-B1CD-7844-93F7-8FBE79DE0C56}"/>
              </a:ext>
            </a:extLst>
          </p:cNvPr>
          <p:cNvSpPr txBox="1"/>
          <p:nvPr/>
        </p:nvSpPr>
        <p:spPr>
          <a:xfrm>
            <a:off x="5568705" y="10704585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01-3. Presentation Contents subtitle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8F21D78-34A4-8F4A-9F23-228E78686261}"/>
              </a:ext>
            </a:extLst>
          </p:cNvPr>
          <p:cNvSpPr txBox="1"/>
          <p:nvPr/>
        </p:nvSpPr>
        <p:spPr>
          <a:xfrm>
            <a:off x="14120949" y="8271798"/>
            <a:ext cx="7075714" cy="650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04 Presentation Contents subtitle</a:t>
            </a:r>
            <a:endParaRPr lang="ko-KR" altLang="en-US" sz="2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FDFDAD6-52AA-E347-906B-948F5CA2FA94}"/>
              </a:ext>
            </a:extLst>
          </p:cNvPr>
          <p:cNvSpPr txBox="1"/>
          <p:nvPr/>
        </p:nvSpPr>
        <p:spPr>
          <a:xfrm>
            <a:off x="14611105" y="9178453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02-1. Presentation Contents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B7427BA-DEFF-A34B-A19D-42EA1ADF057C}"/>
              </a:ext>
            </a:extLst>
          </p:cNvPr>
          <p:cNvSpPr txBox="1"/>
          <p:nvPr/>
        </p:nvSpPr>
        <p:spPr>
          <a:xfrm>
            <a:off x="14611105" y="9963552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02-2. Presentation Contents subtitle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5B49CA3-C67A-1247-9D1C-79E8A84F7272}"/>
              </a:ext>
            </a:extLst>
          </p:cNvPr>
          <p:cNvSpPr txBox="1"/>
          <p:nvPr/>
        </p:nvSpPr>
        <p:spPr>
          <a:xfrm>
            <a:off x="14611105" y="10704585"/>
            <a:ext cx="6176118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02-3. Presentation Contents subtitle</a:t>
            </a:r>
            <a:endParaRPr lang="ko-KR" altLang="en-US" sz="2800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4891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BD7645-A833-F445-BE8E-16AA95A65FF1}"/>
              </a:ext>
            </a:extLst>
          </p:cNvPr>
          <p:cNvSpPr txBox="1"/>
          <p:nvPr/>
        </p:nvSpPr>
        <p:spPr>
          <a:xfrm>
            <a:off x="5638800" y="1214948"/>
            <a:ext cx="16132630" cy="18062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>
              <a:defRPr sz="11200" spc="-224">
                <a:solidFill>
                  <a:schemeClr val="accent2">
                    <a:hueOff val="-11135122"/>
                    <a:satOff val="1570"/>
                    <a:lumOff val="16427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pPr>
            <a:r>
              <a:rPr lang="tr-TR" sz="7200" spc="-224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Alt Konu Başlığı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9769AC-A5F7-D941-BCDA-7C0C013DD13E}"/>
              </a:ext>
            </a:extLst>
          </p:cNvPr>
          <p:cNvSpPr txBox="1"/>
          <p:nvPr/>
        </p:nvSpPr>
        <p:spPr>
          <a:xfrm>
            <a:off x="5638800" y="4324491"/>
            <a:ext cx="16655144" cy="831573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defTabSz="825500">
              <a:defRPr sz="3400">
                <a:solidFill>
                  <a:schemeClr val="accent4">
                    <a:hueOff val="7206875"/>
                    <a:lumOff val="38051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pPr>
            <a:r>
              <a:rPr lang="en-US" sz="2800" b="1" dirty="0">
                <a:solidFill>
                  <a:schemeClr val="accent4">
                    <a:hueOff val="7206875"/>
                    <a:lumOff val="38051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67% </a:t>
            </a:r>
            <a: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ac </a:t>
            </a:r>
            <a:r>
              <a:rPr lang="en-US" sz="28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est</a:t>
            </a:r>
            <a: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nec</a:t>
            </a:r>
            <a: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, </a:t>
            </a:r>
            <a:r>
              <a:rPr lang="en-US" sz="2800" dirty="0">
                <a:solidFill>
                  <a:schemeClr val="accent4">
                    <a:hueOff val="7206875"/>
                    <a:lumOff val="38051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Phasellus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consectetur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aliquam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orci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non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efficitur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Integer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porttitor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metus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sed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feugiat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fermentum,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nisl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leo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pretium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urna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eget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ultricies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purus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justo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et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lectus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dignissim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dictum. </a:t>
            </a:r>
          </a:p>
          <a:p>
            <a:pPr defTabSz="825500">
              <a:defRPr sz="3400">
                <a:solidFill>
                  <a:schemeClr val="accent4">
                    <a:hueOff val="7206875"/>
                    <a:lumOff val="38051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pPr>
            <a:endParaRPr lang="en-US" sz="2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825500">
              <a:defRPr sz="3400">
                <a:solidFill>
                  <a:schemeClr val="accent4">
                    <a:hueOff val="7206875"/>
                    <a:lumOff val="38051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pP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Cras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ullamcorper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feugiat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sed porta.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aliquam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Sed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sapien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velit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vehicula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ac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nec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egestas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tristique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diam.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Curabitur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ipsum ipsum,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sodales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sed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justo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euismod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luctus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diam. Cras ac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sapien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tincidunt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consectetur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nunc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sit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amet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laoreet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diam. 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Cras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ullamcorper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feugiat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sem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sed porta.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aliquam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. </a:t>
            </a:r>
          </a:p>
          <a:p>
            <a:pPr defTabSz="825500">
              <a:defRPr sz="3400">
                <a:solidFill>
                  <a:schemeClr val="accent4">
                    <a:hueOff val="7206875"/>
                    <a:lumOff val="38051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pPr>
            <a:endParaRPr lang="en-US" sz="2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Montserrat Bold"/>
            </a:endParaRPr>
          </a:p>
          <a:p>
            <a:pPr defTabSz="825500">
              <a:defRPr sz="3400">
                <a:solidFill>
                  <a:schemeClr val="accent4">
                    <a:hueOff val="7206875"/>
                    <a:lumOff val="38051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pP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Sed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sapien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velit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vehicula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ac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est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nec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egestas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tristique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diam.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Curabitur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ipsum ipsum,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sodales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sed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justo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in,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euismod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luctus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diam. Cras ac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sapien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tincidunt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consectetur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nunc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sit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amet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laoreet</a:t>
            </a:r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Montserrat Bold"/>
              </a:rPr>
              <a:t> diam.</a:t>
            </a:r>
          </a:p>
          <a:p>
            <a:pPr defTabSz="825500">
              <a:defRPr sz="3400">
                <a:solidFill>
                  <a:schemeClr val="accent4">
                    <a:hueOff val="7206875"/>
                    <a:lumOff val="38051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pPr>
            <a:endParaRPr lang="en-US" sz="34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34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US" sz="3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1" name="Freeform 418">
            <a:extLst>
              <a:ext uri="{FF2B5EF4-FFF2-40B4-BE49-F238E27FC236}">
                <a16:creationId xmlns:a16="http://schemas.microsoft.com/office/drawing/2014/main" id="{6607FA27-D82D-F948-9490-017A265D3CBE}"/>
              </a:ext>
            </a:extLst>
          </p:cNvPr>
          <p:cNvSpPr/>
          <p:nvPr/>
        </p:nvSpPr>
        <p:spPr>
          <a:xfrm>
            <a:off x="21196663" y="1671637"/>
            <a:ext cx="1097281" cy="8928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28" y="12481"/>
                </a:moveTo>
                <a:cubicBezTo>
                  <a:pt x="19462" y="12481"/>
                  <a:pt x="19652" y="12714"/>
                  <a:pt x="19652" y="13002"/>
                </a:cubicBezTo>
                <a:lnTo>
                  <a:pt x="19652" y="16822"/>
                </a:lnTo>
                <a:cubicBezTo>
                  <a:pt x="19652" y="17110"/>
                  <a:pt x="19462" y="17343"/>
                  <a:pt x="19228" y="17343"/>
                </a:cubicBezTo>
                <a:cubicBezTo>
                  <a:pt x="18994" y="17343"/>
                  <a:pt x="18805" y="17110"/>
                  <a:pt x="18805" y="16822"/>
                </a:cubicBezTo>
                <a:lnTo>
                  <a:pt x="18805" y="13002"/>
                </a:lnTo>
                <a:cubicBezTo>
                  <a:pt x="18805" y="12715"/>
                  <a:pt x="18994" y="12481"/>
                  <a:pt x="19228" y="12481"/>
                </a:cubicBezTo>
                <a:close/>
                <a:moveTo>
                  <a:pt x="19228" y="11117"/>
                </a:moveTo>
                <a:cubicBezTo>
                  <a:pt x="19774" y="11117"/>
                  <a:pt x="19773" y="12158"/>
                  <a:pt x="19228" y="12158"/>
                </a:cubicBezTo>
                <a:cubicBezTo>
                  <a:pt x="18682" y="12158"/>
                  <a:pt x="18683" y="11117"/>
                  <a:pt x="19228" y="11117"/>
                </a:cubicBezTo>
                <a:close/>
                <a:moveTo>
                  <a:pt x="12833" y="1041"/>
                </a:moveTo>
                <a:cubicBezTo>
                  <a:pt x="11946" y="1041"/>
                  <a:pt x="11224" y="1928"/>
                  <a:pt x="11224" y="3019"/>
                </a:cubicBezTo>
                <a:lnTo>
                  <a:pt x="11224" y="18802"/>
                </a:lnTo>
                <a:cubicBezTo>
                  <a:pt x="11655" y="18341"/>
                  <a:pt x="12218" y="18061"/>
                  <a:pt x="12833" y="18061"/>
                </a:cubicBezTo>
                <a:lnTo>
                  <a:pt x="20753" y="18061"/>
                </a:lnTo>
                <a:lnTo>
                  <a:pt x="20753" y="1041"/>
                </a:lnTo>
                <a:close/>
                <a:moveTo>
                  <a:pt x="3282" y="1041"/>
                </a:moveTo>
                <a:lnTo>
                  <a:pt x="3282" y="9473"/>
                </a:lnTo>
                <a:lnTo>
                  <a:pt x="3726" y="9134"/>
                </a:lnTo>
                <a:cubicBezTo>
                  <a:pt x="3794" y="9082"/>
                  <a:pt x="3872" y="9056"/>
                  <a:pt x="3949" y="9056"/>
                </a:cubicBezTo>
                <a:cubicBezTo>
                  <a:pt x="4027" y="9056"/>
                  <a:pt x="4105" y="9082"/>
                  <a:pt x="4173" y="9134"/>
                </a:cubicBezTo>
                <a:lnTo>
                  <a:pt x="4616" y="9473"/>
                </a:lnTo>
                <a:lnTo>
                  <a:pt x="4616" y="1041"/>
                </a:lnTo>
                <a:lnTo>
                  <a:pt x="3282" y="1041"/>
                </a:lnTo>
                <a:close/>
                <a:moveTo>
                  <a:pt x="847" y="1041"/>
                </a:moveTo>
                <a:lnTo>
                  <a:pt x="847" y="18061"/>
                </a:lnTo>
                <a:lnTo>
                  <a:pt x="8767" y="18061"/>
                </a:lnTo>
                <a:cubicBezTo>
                  <a:pt x="9075" y="18061"/>
                  <a:pt x="9369" y="18131"/>
                  <a:pt x="9641" y="18258"/>
                </a:cubicBezTo>
                <a:lnTo>
                  <a:pt x="10376" y="18802"/>
                </a:lnTo>
                <a:lnTo>
                  <a:pt x="10376" y="18802"/>
                </a:lnTo>
                <a:lnTo>
                  <a:pt x="10376" y="18802"/>
                </a:lnTo>
                <a:lnTo>
                  <a:pt x="10376" y="18802"/>
                </a:lnTo>
                <a:lnTo>
                  <a:pt x="10376" y="3019"/>
                </a:lnTo>
                <a:cubicBezTo>
                  <a:pt x="10376" y="1928"/>
                  <a:pt x="9654" y="1041"/>
                  <a:pt x="8767" y="1041"/>
                </a:cubicBezTo>
                <a:lnTo>
                  <a:pt x="5463" y="1041"/>
                </a:lnTo>
                <a:lnTo>
                  <a:pt x="5463" y="10409"/>
                </a:lnTo>
                <a:cubicBezTo>
                  <a:pt x="5463" y="10598"/>
                  <a:pt x="5380" y="10772"/>
                  <a:pt x="5246" y="10864"/>
                </a:cubicBezTo>
                <a:cubicBezTo>
                  <a:pt x="5182" y="10908"/>
                  <a:pt x="5111" y="10930"/>
                  <a:pt x="5040" y="10930"/>
                </a:cubicBezTo>
                <a:cubicBezTo>
                  <a:pt x="4962" y="10930"/>
                  <a:pt x="4885" y="10903"/>
                  <a:pt x="4816" y="10851"/>
                </a:cubicBezTo>
                <a:lnTo>
                  <a:pt x="3949" y="10189"/>
                </a:lnTo>
                <a:lnTo>
                  <a:pt x="3082" y="10851"/>
                </a:lnTo>
                <a:cubicBezTo>
                  <a:pt x="2952" y="10951"/>
                  <a:pt x="2787" y="10956"/>
                  <a:pt x="2653" y="10864"/>
                </a:cubicBezTo>
                <a:cubicBezTo>
                  <a:pt x="2519" y="10772"/>
                  <a:pt x="2435" y="10598"/>
                  <a:pt x="2435" y="10409"/>
                </a:cubicBezTo>
                <a:lnTo>
                  <a:pt x="2435" y="1041"/>
                </a:lnTo>
                <a:close/>
                <a:moveTo>
                  <a:pt x="424" y="0"/>
                </a:moveTo>
                <a:lnTo>
                  <a:pt x="8767" y="0"/>
                </a:lnTo>
                <a:cubicBezTo>
                  <a:pt x="9611" y="0"/>
                  <a:pt x="10358" y="526"/>
                  <a:pt x="10800" y="1326"/>
                </a:cubicBezTo>
                <a:cubicBezTo>
                  <a:pt x="11242" y="526"/>
                  <a:pt x="11989" y="0"/>
                  <a:pt x="12833" y="0"/>
                </a:cubicBezTo>
                <a:lnTo>
                  <a:pt x="21176" y="0"/>
                </a:lnTo>
                <a:cubicBezTo>
                  <a:pt x="21410" y="0"/>
                  <a:pt x="21600" y="233"/>
                  <a:pt x="21600" y="520"/>
                </a:cubicBezTo>
                <a:lnTo>
                  <a:pt x="21600" y="18581"/>
                </a:lnTo>
                <a:cubicBezTo>
                  <a:pt x="21600" y="18869"/>
                  <a:pt x="21410" y="19102"/>
                  <a:pt x="21176" y="19102"/>
                </a:cubicBezTo>
                <a:lnTo>
                  <a:pt x="12833" y="19102"/>
                </a:lnTo>
                <a:cubicBezTo>
                  <a:pt x="11946" y="19102"/>
                  <a:pt x="11224" y="19989"/>
                  <a:pt x="11224" y="21080"/>
                </a:cubicBezTo>
                <a:cubicBezTo>
                  <a:pt x="11224" y="21367"/>
                  <a:pt x="11034" y="21600"/>
                  <a:pt x="10800" y="21600"/>
                </a:cubicBezTo>
                <a:cubicBezTo>
                  <a:pt x="10566" y="21600"/>
                  <a:pt x="10376" y="21367"/>
                  <a:pt x="10376" y="21080"/>
                </a:cubicBezTo>
                <a:cubicBezTo>
                  <a:pt x="10376" y="19989"/>
                  <a:pt x="9654" y="19102"/>
                  <a:pt x="8767" y="19102"/>
                </a:cubicBezTo>
                <a:lnTo>
                  <a:pt x="424" y="19102"/>
                </a:lnTo>
                <a:cubicBezTo>
                  <a:pt x="190" y="19102"/>
                  <a:pt x="0" y="18869"/>
                  <a:pt x="0" y="18581"/>
                </a:cubicBezTo>
                <a:lnTo>
                  <a:pt x="0" y="520"/>
                </a:lnTo>
                <a:cubicBezTo>
                  <a:pt x="0" y="233"/>
                  <a:pt x="190" y="0"/>
                  <a:pt x="424" y="0"/>
                </a:cubicBezTo>
                <a:close/>
              </a:path>
            </a:pathLst>
          </a:custGeom>
          <a:solidFill>
            <a:schemeClr val="accent4">
              <a:hueOff val="7206875"/>
              <a:lumOff val="38051"/>
            </a:schemeClr>
          </a:solidFill>
          <a:ln w="12700">
            <a:miter lim="400000"/>
          </a:ln>
        </p:spPr>
        <p:txBody>
          <a:bodyPr lIns="68580" tIns="68580" rIns="68580" bIns="68580" anchor="ctr"/>
          <a:lstStyle/>
          <a:p>
            <a:pPr defTabSz="1828800">
              <a:lnSpc>
                <a:spcPct val="100000"/>
              </a:lnSpc>
              <a:defRPr sz="800">
                <a:latin typeface="Montserrat Light"/>
                <a:ea typeface="Montserrat Light"/>
                <a:cs typeface="Montserrat Light"/>
                <a:sym typeface="Montserrat Light"/>
              </a:defRPr>
            </a:pPr>
            <a:endParaRPr/>
          </a:p>
        </p:txBody>
      </p:sp>
      <p:sp>
        <p:nvSpPr>
          <p:cNvPr id="15" name="Slide Number">
            <a:extLst>
              <a:ext uri="{FF2B5EF4-FFF2-40B4-BE49-F238E27FC236}">
                <a16:creationId xmlns:a16="http://schemas.microsoft.com/office/drawing/2014/main" id="{F37E9720-546E-CB4E-907A-7B9E50602984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449993" y="11519748"/>
            <a:ext cx="275717" cy="39049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fld>
            <a:endParaRPr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Image Guidelines">
            <a:extLst>
              <a:ext uri="{FF2B5EF4-FFF2-40B4-BE49-F238E27FC236}">
                <a16:creationId xmlns:a16="http://schemas.microsoft.com/office/drawing/2014/main" id="{856CD7B2-C9A3-344C-BDC6-A71658AF1751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 rot="16200000">
            <a:off x="-212149" y="9261429"/>
            <a:ext cx="3600001" cy="421268"/>
          </a:xfrm>
          <a:prstGeom prst="rect">
            <a:avLst/>
          </a:prstGeom>
        </p:spPr>
        <p:txBody>
          <a:bodyPr/>
          <a:lstStyle/>
          <a:p>
            <a:pPr rtl="0" latinLnBrk="0"/>
            <a:r>
              <a:rPr lang="tr-TR" sz="1800" b="0" i="0" u="none" strike="noStrike" cap="none" spc="0" baseline="0" dirty="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  <a:effectLst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 Light"/>
              </a:rPr>
              <a:t>Konu Başlığı</a:t>
            </a:r>
            <a:endParaRPr lang="en-US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449993" y="11519748"/>
            <a:ext cx="275717" cy="39049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fld>
            <a:endParaRPr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1" name="Image Guidelines"/>
          <p:cNvSpPr txBox="1">
            <a:spLocks noGrp="1"/>
          </p:cNvSpPr>
          <p:nvPr>
            <p:ph type="body" idx="14"/>
          </p:nvPr>
        </p:nvSpPr>
        <p:spPr>
          <a:xfrm rot="16200000">
            <a:off x="-212149" y="9261429"/>
            <a:ext cx="3600001" cy="421268"/>
          </a:xfrm>
          <a:prstGeom prst="rect">
            <a:avLst/>
          </a:prstGeom>
        </p:spPr>
        <p:txBody>
          <a:bodyPr/>
          <a:lstStyle/>
          <a:p>
            <a:pPr rtl="0" latinLnBrk="0"/>
            <a:r>
              <a:rPr lang="tr-TR" sz="1800" b="0" i="0" u="none" strike="noStrike" cap="none" spc="0" baseline="0" dirty="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  <a:effectLst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 Light"/>
              </a:rPr>
              <a:t>Konu Başlığı</a:t>
            </a:r>
            <a:endParaRPr lang="en-US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5" name="08"/>
          <p:cNvSpPr txBox="1"/>
          <p:nvPr/>
        </p:nvSpPr>
        <p:spPr>
          <a:xfrm>
            <a:off x="4499999" y="8426187"/>
            <a:ext cx="733756" cy="6762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defTabSz="825500">
              <a:lnSpc>
                <a:spcPct val="100000"/>
              </a:lnSpc>
              <a:defRPr sz="340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lvl1pPr>
          </a:lstStyle>
          <a:p>
            <a:r>
              <a:t>08</a:t>
            </a:r>
          </a:p>
        </p:txBody>
      </p:sp>
      <p:sp>
        <p:nvSpPr>
          <p:cNvPr id="606" name="Rectangle"/>
          <p:cNvSpPr/>
          <p:nvPr/>
        </p:nvSpPr>
        <p:spPr>
          <a:xfrm>
            <a:off x="4499999" y="9483463"/>
            <a:ext cx="5400001" cy="36001"/>
          </a:xfrm>
          <a:prstGeom prst="rect">
            <a:avLst/>
          </a:prstGeom>
          <a:solidFill>
            <a:schemeClr val="accent1">
              <a:hueOff val="1184617"/>
              <a:satOff val="-51665"/>
              <a:lumOff val="-25708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1828800">
              <a:lnSpc>
                <a:spcPct val="100000"/>
              </a:lnSpc>
              <a:defRPr sz="800">
                <a:latin typeface="Montserrat Light"/>
                <a:ea typeface="Montserrat Light"/>
                <a:cs typeface="Montserrat Light"/>
                <a:sym typeface="Montserrat Light"/>
              </a:defRPr>
            </a:pPr>
            <a:endParaRPr/>
          </a:p>
        </p:txBody>
      </p:sp>
      <p:sp>
        <p:nvSpPr>
          <p:cNvPr id="607" name="I'm baby poke vape fashion axe readymade raw denim skateboard adaptogen locavore affogato. Unicorn selfies la croix, shabby chic hella intelligentsia narwhal. Yr flexitarian raw denim bushwick blog everyday carry vice."/>
          <p:cNvSpPr txBox="1"/>
          <p:nvPr/>
        </p:nvSpPr>
        <p:spPr>
          <a:xfrm>
            <a:off x="4499999" y="9900463"/>
            <a:ext cx="5400001" cy="2009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180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</a:defRPr>
            </a:lvl1pPr>
          </a:lstStyle>
          <a:p>
            <a:r>
              <a:t>I'm baby poke vape fashion axe readymade raw denim skateboard adaptogen locavore affogato. Unicorn selfies la croix, shabby chic hella intelligentsia narwhal. Yr flexitarian raw denim bushwick blog everyday carry vice.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99A97AF-2BB6-F647-BCAA-F8072ECAF422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A9E486-DACA-2545-8626-0E3A26D2AEB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CF624C8-CCD7-B046-A047-E9D3164D71E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449993" y="11519748"/>
            <a:ext cx="275717" cy="39049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fld>
            <a:endParaRPr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1" name="Image Guidelines"/>
          <p:cNvSpPr txBox="1">
            <a:spLocks noGrp="1"/>
          </p:cNvSpPr>
          <p:nvPr>
            <p:ph type="body" idx="14"/>
          </p:nvPr>
        </p:nvSpPr>
        <p:spPr>
          <a:xfrm rot="16200000">
            <a:off x="-212149" y="9261429"/>
            <a:ext cx="3600001" cy="421268"/>
          </a:xfrm>
          <a:prstGeom prst="rect">
            <a:avLst/>
          </a:prstGeom>
        </p:spPr>
        <p:txBody>
          <a:bodyPr/>
          <a:lstStyle/>
          <a:p>
            <a:pPr rtl="0" latinLnBrk="0"/>
            <a:r>
              <a:rPr lang="tr-TR" sz="1800" b="0" i="0" u="none" strike="noStrike" cap="none" spc="0" baseline="0" dirty="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  <a:effectLst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 Light"/>
              </a:rPr>
              <a:t>Konu Başlığı</a:t>
            </a:r>
            <a:endParaRPr lang="en-US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A9E486-DACA-2545-8626-0E3A26D2AEB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3987" y="1386944"/>
            <a:ext cx="9454758" cy="10990911"/>
          </a:xfrm>
        </p:spPr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CF624C8-CCD7-B046-A047-E9D3164D71E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4826472" y="1386945"/>
            <a:ext cx="8697951" cy="10990910"/>
          </a:xfrm>
        </p:spPr>
      </p:sp>
    </p:spTree>
    <p:extLst>
      <p:ext uri="{BB962C8B-B14F-4D97-AF65-F5344CB8AC3E}">
        <p14:creationId xmlns:p14="http://schemas.microsoft.com/office/powerpoint/2010/main" val="236264230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449993" y="11519748"/>
            <a:ext cx="275717" cy="39049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fld>
            <a:endParaRPr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9" name="Digital Application"/>
          <p:cNvSpPr txBox="1">
            <a:spLocks noGrp="1"/>
          </p:cNvSpPr>
          <p:nvPr>
            <p:ph type="body" idx="14"/>
          </p:nvPr>
        </p:nvSpPr>
        <p:spPr>
          <a:xfrm rot="16200000">
            <a:off x="-212149" y="9261429"/>
            <a:ext cx="3600001" cy="421268"/>
          </a:xfrm>
          <a:prstGeom prst="rect">
            <a:avLst/>
          </a:prstGeom>
        </p:spPr>
        <p:txBody>
          <a:bodyPr/>
          <a:lstStyle/>
          <a:p>
            <a:pPr rtl="0" latinLnBrk="0"/>
            <a:r>
              <a:rPr lang="tr-TR" sz="1800" u="none" strike="noStrike" cap="none" spc="0" baseline="0" dirty="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  <a:effectLst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 Light"/>
              </a:rPr>
              <a:t>Konu Başlığı</a:t>
            </a:r>
            <a:endParaRPr lang="en-US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1" name="09"/>
          <p:cNvSpPr txBox="1"/>
          <p:nvPr/>
        </p:nvSpPr>
        <p:spPr>
          <a:xfrm>
            <a:off x="4499999" y="8426187"/>
            <a:ext cx="723825" cy="6762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defTabSz="825500">
              <a:lnSpc>
                <a:spcPct val="100000"/>
              </a:lnSpc>
              <a:defRPr sz="340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lvl1pPr>
          </a:lstStyle>
          <a:p>
            <a:r>
              <a:t>09</a:t>
            </a:r>
          </a:p>
        </p:txBody>
      </p:sp>
      <p:sp>
        <p:nvSpPr>
          <p:cNvPr id="622" name="Rectangle"/>
          <p:cNvSpPr/>
          <p:nvPr/>
        </p:nvSpPr>
        <p:spPr>
          <a:xfrm>
            <a:off x="4499999" y="9483463"/>
            <a:ext cx="5400001" cy="36001"/>
          </a:xfrm>
          <a:prstGeom prst="rect">
            <a:avLst/>
          </a:prstGeom>
          <a:solidFill>
            <a:schemeClr val="accent1">
              <a:hueOff val="1184617"/>
              <a:satOff val="-51665"/>
              <a:lumOff val="-25708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1828800">
              <a:lnSpc>
                <a:spcPct val="100000"/>
              </a:lnSpc>
              <a:defRPr sz="800">
                <a:latin typeface="Montserrat Light"/>
                <a:ea typeface="Montserrat Light"/>
                <a:cs typeface="Montserrat Light"/>
                <a:sym typeface="Montserrat Light"/>
              </a:defRPr>
            </a:pPr>
            <a:endParaRPr/>
          </a:p>
        </p:txBody>
      </p:sp>
      <p:sp>
        <p:nvSpPr>
          <p:cNvPr id="623" name="I'm baby poke vape fashion axe readymade raw denim skateboard adaptogen locavore affogato. Unicorn selfies la croix, shabby chic hella intelligentsia narwhal. Yr flexitarian raw denim bushwick blog everyday carry vice."/>
          <p:cNvSpPr txBox="1"/>
          <p:nvPr/>
        </p:nvSpPr>
        <p:spPr>
          <a:xfrm>
            <a:off x="4499999" y="9900463"/>
            <a:ext cx="5400001" cy="2009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1800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</a:defRPr>
            </a:lvl1pPr>
          </a:lstStyle>
          <a:p>
            <a:r>
              <a:t>I'm baby poke vape fashion axe readymade raw denim skateboard adaptogen locavore affogato. Unicorn selfies la croix, shabby chic hella intelligentsia narwhal. Yr flexitarian raw denim bushwick blog everyday carry vice.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AABC82F-BCAF-C64A-8D2B-C28328320443}"/>
              </a:ext>
            </a:extLst>
          </p:cNvPr>
          <p:cNvSpPr>
            <a:spLocks noGrp="1"/>
          </p:cNvSpPr>
          <p:nvPr>
            <p:ph type="pic" sz="half" idx="15"/>
          </p:nvPr>
        </p:nvSpPr>
        <p:spPr>
          <a:xfrm>
            <a:off x="4641195" y="857154"/>
            <a:ext cx="18843274" cy="12001692"/>
          </a:xfrm>
        </p:spPr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Thank You"/>
          <p:cNvSpPr txBox="1"/>
          <p:nvPr/>
        </p:nvSpPr>
        <p:spPr>
          <a:xfrm>
            <a:off x="8694204" y="5924091"/>
            <a:ext cx="9493303" cy="18678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lnSpc>
                <a:spcPct val="80000"/>
              </a:lnSpc>
              <a:defRPr sz="14000" spc="-280">
                <a:solidFill>
                  <a:schemeClr val="accent2">
                    <a:hueOff val="-11135122"/>
                    <a:satOff val="1570"/>
                    <a:lumOff val="16427"/>
                  </a:schemeClr>
                </a:solidFill>
                <a:latin typeface="+mn-lt"/>
                <a:ea typeface="+mn-ea"/>
                <a:cs typeface="+mn-cs"/>
                <a:sym typeface="Montserrat Bold"/>
              </a:defRPr>
            </a:lvl1pPr>
          </a:lstStyle>
          <a:p>
            <a:r>
              <a:rPr lang="tr-TR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Teşekkürler!</a:t>
            </a:r>
            <a:endParaRPr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A57D4A53-1C8A-9442-82C0-2FCC94D2F0C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449993" y="11519748"/>
            <a:ext cx="275717" cy="39049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fld>
            <a:endParaRPr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Image Guidelines">
            <a:extLst>
              <a:ext uri="{FF2B5EF4-FFF2-40B4-BE49-F238E27FC236}">
                <a16:creationId xmlns:a16="http://schemas.microsoft.com/office/drawing/2014/main" id="{83D7BD99-5E7B-964C-BDC4-714B658BC957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 rot="16200000">
            <a:off x="-212149" y="9261429"/>
            <a:ext cx="3600001" cy="421268"/>
          </a:xfrm>
          <a:prstGeom prst="rect">
            <a:avLst/>
          </a:prstGeom>
        </p:spPr>
        <p:txBody>
          <a:bodyPr/>
          <a:lstStyle/>
          <a:p>
            <a:pPr rtl="0" latinLnBrk="0"/>
            <a:r>
              <a:rPr lang="tr-TR" sz="1800" b="0" i="0" u="none" strike="noStrike" cap="none" spc="0" baseline="0" dirty="0" err="1">
                <a:solidFill>
                  <a:schemeClr val="accent1">
                    <a:hueOff val="1184617"/>
                    <a:satOff val="-51665"/>
                    <a:lumOff val="-25708"/>
                  </a:schemeClr>
                </a:solidFill>
                <a:effectLst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 Light"/>
              </a:rPr>
              <a:t>www.maku.edu.tr</a:t>
            </a:r>
            <a:endParaRPr lang="en-US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87994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Montserrat Bold"/>
        <a:ea typeface="Montserrat Bold"/>
        <a:cs typeface="Montserrat Bold"/>
      </a:majorFont>
      <a:minorFont>
        <a:latin typeface="Montserrat Bold"/>
        <a:ea typeface="Montserrat Bold"/>
        <a:cs typeface="Montserrat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1184617"/>
            <a:satOff val="-51665"/>
            <a:lumOff val="-25708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 Light"/>
            <a:ea typeface="Montserrat Light"/>
            <a:cs typeface="Montserrat Light"/>
            <a:sym typeface="Montserrat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l" defTabSz="2438339" rtl="0" fontAlgn="auto" latinLnBrk="0" hangingPunct="0">
          <a:lnSpc>
            <a:spcPct val="15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Roboto Light"/>
            <a:ea typeface="Roboto Light"/>
            <a:cs typeface="Roboto Light"/>
            <a:sym typeface="Roboto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Montserrat Bold"/>
        <a:ea typeface="Montserrat Bold"/>
        <a:cs typeface="Montserrat Bold"/>
      </a:majorFont>
      <a:minorFont>
        <a:latin typeface="Montserrat Bold"/>
        <a:ea typeface="Montserrat Bold"/>
        <a:cs typeface="Montserrat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1184617"/>
            <a:satOff val="-51665"/>
            <a:lumOff val="-25708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 Light"/>
            <a:ea typeface="Montserrat Light"/>
            <a:cs typeface="Montserrat Light"/>
            <a:sym typeface="Montserrat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l" defTabSz="2438339" rtl="0" fontAlgn="auto" latinLnBrk="0" hangingPunct="0">
          <a:lnSpc>
            <a:spcPct val="15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Roboto Light"/>
            <a:ea typeface="Roboto Light"/>
            <a:cs typeface="Roboto Light"/>
            <a:sym typeface="Roboto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{084A97A0-3FA8-3D46-B641-D284F2925014}tf10001071</Template>
  <TotalTime>2648</TotalTime>
  <Words>330</Words>
  <Application>Microsoft Macintosh PowerPoint</Application>
  <PresentationFormat>Custom</PresentationFormat>
  <Paragraphs>48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Helvetica Neue</vt:lpstr>
      <vt:lpstr>Montserrat Bold</vt:lpstr>
      <vt:lpstr>Montserrat Light</vt:lpstr>
      <vt:lpstr>Roboto Light</vt:lpstr>
      <vt:lpstr>Tahoma</vt:lpstr>
      <vt:lpstr>21_BasicWhite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Ozan Güvendi</cp:lastModifiedBy>
  <cp:revision>33</cp:revision>
  <dcterms:modified xsi:type="dcterms:W3CDTF">2020-09-26T16:11:42Z</dcterms:modified>
</cp:coreProperties>
</file>